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97" r:id="rId3"/>
    <p:sldId id="257" r:id="rId4"/>
    <p:sldId id="258" r:id="rId5"/>
    <p:sldId id="259" r:id="rId6"/>
    <p:sldId id="260" r:id="rId7"/>
    <p:sldId id="298" r:id="rId8"/>
    <p:sldId id="262" r:id="rId9"/>
    <p:sldId id="263" r:id="rId10"/>
    <p:sldId id="278" r:id="rId11"/>
    <p:sldId id="279" r:id="rId12"/>
    <p:sldId id="265" r:id="rId13"/>
    <p:sldId id="261" r:id="rId14"/>
    <p:sldId id="304" r:id="rId15"/>
    <p:sldId id="318" r:id="rId16"/>
    <p:sldId id="269" r:id="rId17"/>
    <p:sldId id="319" r:id="rId18"/>
    <p:sldId id="284" r:id="rId19"/>
    <p:sldId id="285" r:id="rId20"/>
    <p:sldId id="305" r:id="rId21"/>
    <p:sldId id="314" r:id="rId22"/>
    <p:sldId id="306" r:id="rId23"/>
    <p:sldId id="275" r:id="rId24"/>
    <p:sldId id="292" r:id="rId25"/>
    <p:sldId id="311" r:id="rId26"/>
    <p:sldId id="271" r:id="rId27"/>
    <p:sldId id="295" r:id="rId28"/>
    <p:sldId id="294" r:id="rId29"/>
    <p:sldId id="312" r:id="rId30"/>
    <p:sldId id="309" r:id="rId31"/>
    <p:sldId id="282" r:id="rId32"/>
    <p:sldId id="310" r:id="rId33"/>
    <p:sldId id="313" r:id="rId34"/>
    <p:sldId id="291" r:id="rId35"/>
    <p:sldId id="273" r:id="rId36"/>
    <p:sldId id="317" r:id="rId37"/>
    <p:sldId id="315" r:id="rId38"/>
    <p:sldId id="31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298DE-9BD4-4CDD-9425-E63444FD432F}" type="datetimeFigureOut">
              <a:rPr lang="sr-Cyrl-RS" smtClean="0"/>
              <a:t>13.10.2014</a:t>
            </a:fld>
            <a:endParaRPr lang="sr-Cyrl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Cyrl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B2E7F-CDC7-4E4E-BD21-693FF79A1E1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076339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B2E7F-CDC7-4E4E-BD21-693FF79A1E18}" type="slidenum">
              <a:rPr lang="sr-Cyrl-RS" smtClean="0"/>
              <a:t>18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877218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B2E7F-CDC7-4E4E-BD21-693FF79A1E18}" type="slidenum">
              <a:rPr lang="sr-Cyrl-RS" smtClean="0"/>
              <a:t>33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645402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Document2.doc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19.wmf"/><Relationship Id="rId3" Type="http://schemas.openxmlformats.org/officeDocument/2006/relationships/hyperlink" Target="https://www.youtube.com/watch?v=8liChCv8Vgk" TargetMode="Externa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7.wmf"/><Relationship Id="rId17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11" Type="http://schemas.openxmlformats.org/officeDocument/2006/relationships/oleObject" Target="../embeddings/Microsoft_Word_97_-_2003_Document3.doc"/><Relationship Id="rId5" Type="http://schemas.openxmlformats.org/officeDocument/2006/relationships/oleObject" Target="../embeddings/Microsoft_Word_97_-_2003_Document1.doc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wmf"/><Relationship Id="rId14" Type="http://schemas.openxmlformats.org/officeDocument/2006/relationships/oleObject" Target="../embeddings/Microsoft_Word_97_-_2003_Document4.doc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GJuD2tNbgI" TargetMode="External"/><Relationship Id="rId2" Type="http://schemas.openxmlformats.org/officeDocument/2006/relationships/hyperlink" Target="https://www.youtube.com/watch?v=A33WXbpUju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yLEfh2D0H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oagDS_MJ0Q" TargetMode="External"/><Relationship Id="rId2" Type="http://schemas.openxmlformats.org/officeDocument/2006/relationships/hyperlink" Target="https://www.youtube.com/watch?v=2-spV8Su7t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Седма страна света</a:t>
            </a:r>
            <a:r>
              <a:rPr lang="en-US" dirty="0" smtClean="0"/>
              <a:t> </a:t>
            </a:r>
            <a:endParaRPr lang="sr-Cyrl-C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Драмска секција Седме београдске гимназије</a:t>
            </a:r>
          </a:p>
          <a:p>
            <a:r>
              <a:rPr lang="sr-Cyrl-CS" dirty="0" smtClean="0"/>
              <a:t>О</a:t>
            </a:r>
            <a:r>
              <a:rPr lang="sr-Cyrl-RS" dirty="0" smtClean="0"/>
              <a:t>д 2010. до 2014. године</a:t>
            </a:r>
            <a:endParaRPr lang="sr-Cyrl-C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1828800"/>
            <a:ext cx="1975275" cy="1426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Са рецитаторском секцијом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smtClean="0"/>
              <a:t>секцијом креативног </a:t>
            </a:r>
            <a:r>
              <a:rPr lang="ru-RU" dirty="0"/>
              <a:t>писања, проф. Српског </a:t>
            </a:r>
            <a:r>
              <a:rPr lang="ru-RU" dirty="0" smtClean="0"/>
              <a:t>језика</a:t>
            </a:r>
            <a:endParaRPr lang="sr-Cyrl-C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Адаптирамо  </a:t>
            </a:r>
            <a:r>
              <a:rPr lang="ru-RU" dirty="0"/>
              <a:t>постојеће текстове</a:t>
            </a:r>
          </a:p>
          <a:p>
            <a:r>
              <a:rPr lang="ru-RU" dirty="0" smtClean="0"/>
              <a:t>Стварамо </a:t>
            </a:r>
            <a:r>
              <a:rPr lang="ru-RU" dirty="0"/>
              <a:t>оригинална дела</a:t>
            </a:r>
          </a:p>
          <a:p>
            <a:r>
              <a:rPr lang="ru-RU" dirty="0" smtClean="0"/>
              <a:t>Осмишљавамо </a:t>
            </a:r>
            <a:r>
              <a:rPr lang="ru-RU" dirty="0"/>
              <a:t>тескстове позивница, плаката...</a:t>
            </a:r>
          </a:p>
          <a:p>
            <a:r>
              <a:rPr lang="ru-RU" dirty="0" smtClean="0"/>
              <a:t>Пишемо </a:t>
            </a:r>
            <a:r>
              <a:rPr lang="ru-RU" dirty="0"/>
              <a:t>извештаје за сајт школе</a:t>
            </a:r>
          </a:p>
          <a:p>
            <a:r>
              <a:rPr lang="ru-RU" dirty="0"/>
              <a:t> И свашта нешто ситно и неопходно</a:t>
            </a:r>
          </a:p>
          <a:p>
            <a:endParaRPr lang="sr-Cyrl-R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89" y="1600200"/>
            <a:ext cx="3269421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и са спортским секцијама, проф. Физичког васпитања</a:t>
            </a:r>
            <a:endParaRPr lang="sr-Cyrl-CS" dirty="0"/>
          </a:p>
        </p:txBody>
      </p:sp>
      <p:pic>
        <p:nvPicPr>
          <p:cNvPr id="5" name="Content Placeholder 4" descr="10708388_4751193393755_2032224207_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524000"/>
            <a:ext cx="4343400" cy="3250763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Cyrl-RS" dirty="0" smtClean="0"/>
              <a:t>Организовање представљања талената Седме београдске гиманзије у сарадњи са свим наставницима и педагошко-психолошком службом наше школе</a:t>
            </a:r>
            <a:endParaRPr lang="sr-Cyrl-RS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52578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Промоција стваралаштва, март 2013.</a:t>
            </a:r>
            <a:endParaRPr lang="sr-Cyrl-R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Откривамо и негујемо таленте </a:t>
            </a:r>
            <a:endParaRPr lang="sr-Cyrl-CS" dirty="0"/>
          </a:p>
        </p:txBody>
      </p:sp>
      <p:pic>
        <p:nvPicPr>
          <p:cNvPr id="5" name="Content Placeholder 4" descr="DSC_03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4191000" cy="31432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sr-Cyrl-RS" dirty="0" smtClean="0"/>
              <a:t>Маја Гавриловић и Лана Шојић  имају таленат </a:t>
            </a:r>
            <a:r>
              <a:rPr lang="sr-Cyrl-RS" dirty="0" smtClean="0">
                <a:sym typeface="Wingdings" pitchFamily="2" charset="2"/>
              </a:rPr>
              <a:t></a:t>
            </a:r>
          </a:p>
          <a:p>
            <a:r>
              <a:rPr lang="sr-Cyrl-RS" dirty="0" smtClean="0">
                <a:sym typeface="Wingdings" pitchFamily="2" charset="2"/>
              </a:rPr>
              <a:t>Доказано</a:t>
            </a:r>
          </a:p>
          <a:p>
            <a:r>
              <a:rPr lang="sr-Cyrl-RS" dirty="0" smtClean="0">
                <a:sym typeface="Wingdings" pitchFamily="2" charset="2"/>
              </a:rPr>
              <a:t>И у секцији креативног писања</a:t>
            </a:r>
          </a:p>
          <a:p>
            <a:r>
              <a:rPr lang="sr-Cyrl-RS" dirty="0" smtClean="0">
                <a:sym typeface="Wingdings" pitchFamily="2" charset="2"/>
              </a:rPr>
              <a:t>И у драмској секцији</a:t>
            </a:r>
          </a:p>
          <a:p>
            <a:r>
              <a:rPr lang="sr-Cyrl-RS" dirty="0" smtClean="0">
                <a:sym typeface="Wingdings" pitchFamily="2" charset="2"/>
              </a:rPr>
              <a:t>Доказале су се и на телевизији </a:t>
            </a:r>
          </a:p>
          <a:p>
            <a:r>
              <a:rPr lang="sr-Cyrl-RS" dirty="0" smtClean="0">
                <a:sym typeface="Wingdings" pitchFamily="2" charset="2"/>
              </a:rPr>
              <a:t>На музичким и литерарним такмичењима</a:t>
            </a:r>
            <a:endParaRPr lang="sr-Cyrl-C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0"/>
            <a:ext cx="419100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Сваку нову годину дочекамо са Деда Мразом, спремали смо представе: </a:t>
            </a:r>
            <a:endParaRPr lang="sr-Cyrl-C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Cyrl-RS" dirty="0" smtClean="0"/>
              <a:t>,,Неваљалкова новогодишња прича” 2010.</a:t>
            </a:r>
          </a:p>
          <a:p>
            <a:r>
              <a:rPr lang="sr-Cyrl-RS" dirty="0" smtClean="0"/>
              <a:t>,,Поклон од срца” 2011.</a:t>
            </a:r>
          </a:p>
          <a:p>
            <a:r>
              <a:rPr lang="sr-Cyrl-RS" dirty="0" smtClean="0"/>
              <a:t>,,Велики новогодишњи концерт” 2012.</a:t>
            </a:r>
          </a:p>
          <a:p>
            <a:r>
              <a:rPr lang="sr-Cyrl-RS" dirty="0" smtClean="0"/>
              <a:t>,,Писма за Деда Мраза” 2013.</a:t>
            </a:r>
            <a:endParaRPr lang="sr-Cyrl-CS" dirty="0"/>
          </a:p>
        </p:txBody>
      </p:sp>
      <p:pic>
        <p:nvPicPr>
          <p:cNvPr id="6" name="Content Placeholder 5" descr="DSC0424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648200" y="2333625"/>
            <a:ext cx="4343400" cy="3257550"/>
          </a:xfrm>
        </p:spPr>
      </p:pic>
      <p:sp>
        <p:nvSpPr>
          <p:cNvPr id="4" name="TextBox 3"/>
          <p:cNvSpPr txBox="1"/>
          <p:nvPr/>
        </p:nvSpPr>
        <p:spPr>
          <a:xfrm>
            <a:off x="762000" y="6019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Плакат је рад ликовне секције.</a:t>
            </a:r>
            <a:endParaRPr lang="sr-Cyrl-R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382000" cy="76201"/>
          </a:xfrm>
        </p:spPr>
        <p:txBody>
          <a:bodyPr>
            <a:normAutofit fontScale="90000"/>
          </a:bodyPr>
          <a:lstStyle/>
          <a:p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685800"/>
            <a:ext cx="83820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У прилогу су текстови неких наших представа, као и кратак извештај о представи, који је рађен за школски сајт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www.youtube.com/watch?v=8liChCv8Vgk</a:t>
            </a:r>
            <a:r>
              <a:rPr lang="sr-Cyrl-RS" dirty="0" smtClean="0"/>
              <a:t> линк на којем је снимак представе ,,Не играј не Енглезе“, која је играна на позорошним сусретима у Крагујевцу, у Књажевско-српском театру</a:t>
            </a:r>
            <a:endParaRPr lang="sr-Cyrl-R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r-Cyrl-RS" dirty="0" smtClean="0"/>
          </a:p>
          <a:p>
            <a:endParaRPr lang="sr-Cyrl-R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196931"/>
              </p:ext>
            </p:extLst>
          </p:nvPr>
        </p:nvGraphicFramePr>
        <p:xfrm>
          <a:off x="3581400" y="42672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" name="Document" showAsIcon="1" r:id="rId5" imgW="914400" imgH="771480" progId="Word.Document.8">
                  <p:embed/>
                </p:oleObj>
              </mc:Choice>
              <mc:Fallback>
                <p:oleObj name="Document" showAsIcon="1" r:id="rId5" imgW="914400" imgH="77148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81400" y="42672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577171"/>
              </p:ext>
            </p:extLst>
          </p:nvPr>
        </p:nvGraphicFramePr>
        <p:xfrm>
          <a:off x="4648200" y="42672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name="Document" showAsIcon="1" r:id="rId8" imgW="914400" imgH="771480" progId="Word.Document.8">
                  <p:embed/>
                </p:oleObj>
              </mc:Choice>
              <mc:Fallback>
                <p:oleObj name="Document" showAsIcon="1" r:id="rId8" imgW="914400" imgH="77148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48200" y="42672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583500"/>
              </p:ext>
            </p:extLst>
          </p:nvPr>
        </p:nvGraphicFramePr>
        <p:xfrm>
          <a:off x="5867400" y="4191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Document" showAsIcon="1" r:id="rId11" imgW="914400" imgH="771480" progId="Word.Document.8">
                  <p:embed/>
                </p:oleObj>
              </mc:Choice>
              <mc:Fallback>
                <p:oleObj name="Document" showAsIcon="1" r:id="rId11" imgW="914400" imgH="77148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867400" y="41910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284052"/>
              </p:ext>
            </p:extLst>
          </p:nvPr>
        </p:nvGraphicFramePr>
        <p:xfrm>
          <a:off x="7086600" y="42672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name="Document" showAsIcon="1" r:id="rId14" imgW="914400" imgH="771480" progId="Word.Document.8">
                  <p:embed/>
                </p:oleObj>
              </mc:Choice>
              <mc:Fallback>
                <p:oleObj name="Document" showAsIcon="1" r:id="rId14" imgW="914400" imgH="77148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086600" y="42672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101078"/>
              </p:ext>
            </p:extLst>
          </p:nvPr>
        </p:nvGraphicFramePr>
        <p:xfrm>
          <a:off x="8077200" y="42672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" name="Document" showAsIcon="1" r:id="rId17" imgW="914400" imgH="771480" progId="Word.Document.12">
                  <p:embed/>
                </p:oleObj>
              </mc:Choice>
              <mc:Fallback>
                <p:oleObj name="Document" showAsIcon="1" r:id="rId17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077200" y="42672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973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www.youtube.com/watch?v=A33WXbpUjug</a:t>
            </a:r>
            <a:r>
              <a:rPr lang="sr-Cyrl-RS" dirty="0" smtClean="0"/>
              <a:t> Снимак из Јутарњег програма ТВ </a:t>
            </a:r>
            <a:r>
              <a:rPr lang="sr-Latn-RS" dirty="0" smtClean="0"/>
              <a:t>Happy, </a:t>
            </a:r>
            <a:r>
              <a:rPr lang="sr-Cyrl-RS" dirty="0" smtClean="0"/>
              <a:t>гостовали су наши глумци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www.youtube.com/watch?v=mGJuD2tNbgI</a:t>
            </a:r>
            <a:r>
              <a:rPr lang="sr-Cyrl-RS" dirty="0" smtClean="0"/>
              <a:t> Са гостовања на Студију Б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www.youtube.com/watch?v=DyLEfh2D0HM</a:t>
            </a:r>
            <a:r>
              <a:rPr lang="sr-Cyrl-RS" dirty="0" smtClean="0"/>
              <a:t> Са гостовања на Студију Б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44008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dirty="0" smtClean="0"/>
              <a:t>Г</a:t>
            </a:r>
            <a:r>
              <a:rPr lang="sr-Cyrl-RS" dirty="0" smtClean="0"/>
              <a:t>остујемо</a:t>
            </a:r>
            <a:r>
              <a:rPr lang="en-US" dirty="0" smtClean="0"/>
              <a:t>: </a:t>
            </a:r>
            <a:r>
              <a:rPr lang="sr-Cyrl-RS" dirty="0" smtClean="0"/>
              <a:t>новогодишња представа играна је у дому за децу и одрасле са посебним потребама, сремчица, 2010.</a:t>
            </a:r>
            <a:endParaRPr lang="sr-Cyrl-CS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5562600"/>
            <a:ext cx="4177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Једно децембарско поподне провели смо са штићеницима Дома у Сремчици, дружили смо се и певали новогодишње песмице</a:t>
            </a:r>
            <a:endParaRPr lang="sr-Cyrl-R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28079"/>
            <a:ext cx="4194175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4" y="1938410"/>
            <a:ext cx="3901016" cy="2925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www.youtube.com/watch?v=2-spV8Su7tU</a:t>
            </a:r>
            <a:r>
              <a:rPr lang="sr-Cyrl-RS" dirty="0" smtClean="0"/>
              <a:t> Сонг за представу ,,Неваљалкова новогодишња прича“, текст Снежана Миљковић, пева Андреја </a:t>
            </a:r>
            <a:r>
              <a:rPr lang="sr-Cyrl-RS" dirty="0" smtClean="0"/>
              <a:t>Антанасијевић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www.youtube.com/watch?v=xoagDS_MJ0Q</a:t>
            </a:r>
            <a:r>
              <a:rPr lang="sr-Cyrl-RS" smtClean="0"/>
              <a:t> Програм поводом обележавања Дечије недеље на Звездари, октобар 2013.</a:t>
            </a:r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79669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dirty="0" smtClean="0"/>
              <a:t>Неваљалко је био и у  В</a:t>
            </a:r>
            <a:r>
              <a:rPr lang="sr-Cyrl-RS" dirty="0" smtClean="0"/>
              <a:t>ртићу ,,маштарије”, 2010. </a:t>
            </a:r>
            <a:endParaRPr lang="sr-Cyrl-C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r-Cyrl-CS" dirty="0" smtClean="0"/>
              <a:t>Ауторски текст Седме стране света</a:t>
            </a:r>
          </a:p>
          <a:p>
            <a:r>
              <a:rPr lang="sr-Cyrl-CS" dirty="0" smtClean="0"/>
              <a:t>Инспирисан новогодишњим одлукама и поклонима</a:t>
            </a:r>
          </a:p>
          <a:p>
            <a:r>
              <a:rPr lang="sr-Cyrl-CS" dirty="0" smtClean="0"/>
              <a:t>Било је ту и вештица</a:t>
            </a:r>
          </a:p>
          <a:p>
            <a:r>
              <a:rPr lang="sr-Cyrl-CS" dirty="0" smtClean="0"/>
              <a:t>Чаробне кугле</a:t>
            </a:r>
          </a:p>
          <a:p>
            <a:r>
              <a:rPr lang="sr-Cyrl-CS" dirty="0" smtClean="0"/>
              <a:t>Али је, на крају, све било добро </a:t>
            </a:r>
            <a:r>
              <a:rPr lang="sr-Cyrl-CS" dirty="0" smtClean="0">
                <a:sym typeface="Wingdings" pitchFamily="2" charset="2"/>
              </a:rPr>
              <a:t></a:t>
            </a:r>
            <a:endParaRPr lang="sr-Cyrl-C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990600"/>
            <a:ext cx="3200400" cy="312170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057650"/>
            <a:ext cx="4648200" cy="2800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dirty="0" smtClean="0"/>
              <a:t>А</a:t>
            </a:r>
            <a:r>
              <a:rPr lang="sr-Cyrl-RS" dirty="0" smtClean="0"/>
              <a:t> били смо и у комшилуку, у ош ,,павле савић”, ту смо делили пакетиће, 2010.</a:t>
            </a:r>
            <a:endParaRPr lang="sr-Cyrl-C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579419"/>
            <a:ext cx="3532908" cy="264968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4876800"/>
            <a:ext cx="5043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Наши ученици, који су били ученици ОШ ,,Павле Савић“, организовали су нам гостовање у овој миријевској школи.</a:t>
            </a:r>
            <a:endParaRPr lang="sr-Cyrl-R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00200"/>
            <a:ext cx="2419350" cy="322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0215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Представа ,,Поклон од срца“, 2011. играна је два пута за малишане и тинејџере у седмој београдској гимназији</a:t>
            </a:r>
            <a:endParaRPr lang="sr-Cyrl-R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1828800"/>
            <a:ext cx="3629891" cy="2722418"/>
          </a:xfrm>
        </p:spPr>
      </p:pic>
      <p:sp>
        <p:nvSpPr>
          <p:cNvPr id="4" name="TextBox 3"/>
          <p:cNvSpPr txBox="1"/>
          <p:nvPr/>
        </p:nvSpPr>
        <p:spPr>
          <a:xfrm>
            <a:off x="533400" y="48768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Адаптирали смо текст ,,Дарови мудраца“ америчког писца О Хенрија</a:t>
            </a:r>
            <a:endParaRPr lang="sr-Cyrl-R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3200400" cy="4267200"/>
          </a:xfrm>
        </p:spPr>
      </p:pic>
    </p:spTree>
    <p:extLst>
      <p:ext uri="{BB962C8B-B14F-4D97-AF65-F5344CB8AC3E}">
        <p14:creationId xmlns:p14="http://schemas.microsoft.com/office/powerpoint/2010/main" val="392799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24200" cy="416560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35200" y="431800"/>
            <a:ext cx="3454400" cy="259080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29" y="-1"/>
            <a:ext cx="4064000" cy="32475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" y="4111752"/>
            <a:ext cx="2052202" cy="27362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71" y="3352800"/>
            <a:ext cx="2791557" cy="3505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728" y="3247569"/>
            <a:ext cx="4409272" cy="360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9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Новогодишња представа ,,велики новогодишњи концерт“ 2012. </a:t>
            </a:r>
            <a:endParaRPr lang="sr-Cyrl-R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2" y="1905000"/>
            <a:ext cx="3362035" cy="25215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67200" y="52578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Ауторски рад секција Седме београдске </a:t>
            </a:r>
          </a:p>
          <a:p>
            <a:r>
              <a:rPr lang="sr-Cyrl-RS" dirty="0" smtClean="0"/>
              <a:t>Гимназије.</a:t>
            </a:r>
            <a:endParaRPr lang="sr-Cyrl-R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8" algn="r"/>
            <a:endParaRPr lang="sr-Cyrl-R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36988"/>
            <a:ext cx="4343400" cy="3257550"/>
          </a:xfrm>
        </p:spPr>
      </p:pic>
    </p:spTree>
    <p:extLst>
      <p:ext uri="{BB962C8B-B14F-4D97-AF65-F5344CB8AC3E}">
        <p14:creationId xmlns:p14="http://schemas.microsoft.com/office/powerpoint/2010/main" val="158317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dirty="0" smtClean="0"/>
              <a:t>,,писма за деда мраза“ и  У библиотеци ,,невен“, дом синдиката, децембар 2013.</a:t>
            </a:r>
            <a:endParaRPr lang="sr-Cyrl-C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457" y="1524000"/>
            <a:ext cx="3210983" cy="2408237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971800"/>
            <a:ext cx="4191000" cy="3143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752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Играли смо представу за децу из основних школа Старог града. </a:t>
            </a:r>
            <a:endParaRPr lang="sr-Cyrl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038600"/>
            <a:ext cx="3200400" cy="2353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Стварамо лепо</a:t>
            </a:r>
            <a:endParaRPr lang="sr-Cyrl-C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r-Cyrl-CS" dirty="0" smtClean="0"/>
              <a:t>Пишемо драмске текстове</a:t>
            </a:r>
          </a:p>
          <a:p>
            <a:r>
              <a:rPr lang="sr-Cyrl-CS" dirty="0" smtClean="0"/>
              <a:t>Адаптирамо постојеће </a:t>
            </a:r>
          </a:p>
          <a:p>
            <a:r>
              <a:rPr lang="sr-Cyrl-CS" dirty="0" smtClean="0"/>
              <a:t>Пишемо сонгове за новогодишње представе</a:t>
            </a:r>
          </a:p>
          <a:p>
            <a:r>
              <a:rPr lang="sr-Cyrl-CS" dirty="0" smtClean="0"/>
              <a:t>Осмишљавамо текстове за позивнице и плакате</a:t>
            </a:r>
          </a:p>
          <a:p>
            <a:r>
              <a:rPr lang="sr-Cyrl-CS" dirty="0" smtClean="0"/>
              <a:t>Примењујемо разна знања</a:t>
            </a:r>
            <a:endParaRPr lang="sr-Cyrl-C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Учимо једни од других</a:t>
            </a:r>
          </a:p>
          <a:p>
            <a:r>
              <a:rPr lang="ru-RU" dirty="0"/>
              <a:t>Учимо од млађих и </a:t>
            </a:r>
            <a:r>
              <a:rPr lang="ru-RU" dirty="0" smtClean="0"/>
              <a:t>старијих</a:t>
            </a:r>
          </a:p>
          <a:p>
            <a:r>
              <a:rPr lang="ru-RU" dirty="0" smtClean="0"/>
              <a:t>Мотивишемо друге да нам се придруже</a:t>
            </a:r>
            <a:endParaRPr lang="ru-RU" dirty="0"/>
          </a:p>
          <a:p>
            <a:r>
              <a:rPr lang="ru-RU" dirty="0"/>
              <a:t>Радујемо се </a:t>
            </a:r>
            <a:r>
              <a:rPr lang="ru-RU" dirty="0" smtClean="0"/>
              <a:t>лепом</a:t>
            </a:r>
          </a:p>
          <a:p>
            <a:r>
              <a:rPr lang="ru-RU" dirty="0" smtClean="0"/>
              <a:t>Уметност нас инспирише </a:t>
            </a:r>
          </a:p>
          <a:p>
            <a:endParaRPr lang="ru-RU" dirty="0"/>
          </a:p>
          <a:p>
            <a:endParaRPr lang="sr-Cyrl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925" y="0"/>
            <a:ext cx="4156075" cy="311705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0"/>
            <a:ext cx="4953000" cy="3714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3200400"/>
            <a:ext cx="4876800" cy="365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124200"/>
            <a:ext cx="4876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0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Умемо да будемо озбиљни</a:t>
            </a:r>
            <a:endParaRPr lang="sr-Cyrl-CS" dirty="0"/>
          </a:p>
        </p:txBody>
      </p:sp>
      <p:pic>
        <p:nvPicPr>
          <p:cNvPr id="5" name="Content Placeholder 4" descr="ENGLEZI POZIVNICA PREDNJA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6581" y="1600200"/>
            <a:ext cx="3181179" cy="4495799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Cyrl-RS" dirty="0" smtClean="0"/>
              <a:t>,,Не играј на Енглезе“ – адаптирали смо фантастичан текст Владимира Ђурђевића</a:t>
            </a:r>
          </a:p>
          <a:p>
            <a:r>
              <a:rPr lang="sr-Cyrl-RS" dirty="0" smtClean="0"/>
              <a:t>Пролазили смо кроз разна искушења и изазове</a:t>
            </a:r>
          </a:p>
          <a:p>
            <a:r>
              <a:rPr lang="sr-Cyrl-RS" dirty="0" smtClean="0"/>
              <a:t>Уживали у сваком тренутку проба и наступа</a:t>
            </a:r>
          </a:p>
          <a:p>
            <a:endParaRPr lang="sr-Cyrl-R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Премијера енглеза У</a:t>
            </a:r>
            <a:r>
              <a:rPr lang="sr-Cyrl-RS" dirty="0" smtClean="0"/>
              <a:t> пан-театру</a:t>
            </a:r>
            <a:endParaRPr lang="sr-Cyrl-C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1219200"/>
            <a:ext cx="3706091" cy="277956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sr-Cyrl-CS" dirty="0" smtClean="0"/>
              <a:t>Премијера представе ,,Не играј на Енглезе“, март 2013.</a:t>
            </a:r>
          </a:p>
          <a:p>
            <a:r>
              <a:rPr lang="sr-Cyrl-CS" dirty="0" smtClean="0"/>
              <a:t>Препуна сала</a:t>
            </a:r>
          </a:p>
          <a:p>
            <a:r>
              <a:rPr lang="sr-Cyrl-CS" dirty="0" smtClean="0"/>
              <a:t>Сјајна атмосфера</a:t>
            </a:r>
          </a:p>
          <a:p>
            <a:r>
              <a:rPr lang="sr-Cyrl-CS" dirty="0" smtClean="0"/>
              <a:t>Играли смо и на сцени Звездара театра</a:t>
            </a:r>
          </a:p>
          <a:p>
            <a:r>
              <a:rPr lang="sr-Cyrl-CS" dirty="0" smtClean="0"/>
              <a:t>Представу смо играли и на прелепој сцени Прве економске школе у Београду</a:t>
            </a:r>
            <a:endParaRPr lang="sr-Cyrl-C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3622025"/>
            <a:ext cx="4340225" cy="32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dirty="0" smtClean="0"/>
              <a:t>Н</a:t>
            </a:r>
            <a:r>
              <a:rPr lang="sr-Cyrl-RS" dirty="0" smtClean="0"/>
              <a:t>а годишњици рада библиотеке ,,мома димић”</a:t>
            </a:r>
            <a:endParaRPr lang="sr-Cyrl-C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09800"/>
            <a:ext cx="4191000" cy="27877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Cyrl-CS" dirty="0" smtClean="0"/>
              <a:t>Наши пријетељи из Библиотеке пожелели су да за свој први рођендан погледају баш нашу представу.</a:t>
            </a:r>
          </a:p>
          <a:p>
            <a:r>
              <a:rPr lang="sr-Cyrl-CS" dirty="0" smtClean="0"/>
              <a:t>Било је топло и срдачно, енергично и  подстицајно, као и увек у овом простору</a:t>
            </a:r>
            <a:endParaRPr lang="sr-Cyrl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4191000" cy="31432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0"/>
            <a:ext cx="4953000" cy="348615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4200"/>
            <a:ext cx="5689600" cy="373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673" y="3124200"/>
            <a:ext cx="49784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7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Седма страна света</a:t>
            </a:r>
            <a:endParaRPr lang="sr-Cyrl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 smtClean="0"/>
              <a:t>Окупља ученике Седме београдске гимназије, али и њихове  другаре</a:t>
            </a:r>
          </a:p>
          <a:p>
            <a:r>
              <a:rPr lang="sr-Cyrl-RS" dirty="0" smtClean="0"/>
              <a:t>Долазе нам и бивши чанови и помажу нам у припреми представа </a:t>
            </a:r>
            <a:r>
              <a:rPr lang="sr-Cyrl-RS" dirty="0" smtClean="0">
                <a:sym typeface="Wingdings" pitchFamily="2" charset="2"/>
              </a:rPr>
              <a:t>, на то смо посебно поносни</a:t>
            </a:r>
          </a:p>
          <a:p>
            <a:r>
              <a:rPr lang="sr-Cyrl-RS" dirty="0" smtClean="0">
                <a:sym typeface="Wingdings" pitchFamily="2" charset="2"/>
              </a:rPr>
              <a:t>Током године правимо неколико представа, једну за децу, а друге за одрасле</a:t>
            </a:r>
          </a:p>
          <a:p>
            <a:r>
              <a:rPr lang="sr-Cyrl-RS" dirty="0" smtClean="0">
                <a:sym typeface="Wingdings" pitchFamily="2" charset="2"/>
              </a:rPr>
              <a:t>Код нас је увек динамично  и креативно  </a:t>
            </a:r>
          </a:p>
          <a:p>
            <a:r>
              <a:rPr lang="sr-Cyrl-RS" dirty="0" smtClean="0">
                <a:sym typeface="Wingdings" pitchFamily="2" charset="2"/>
              </a:rPr>
              <a:t>Окупљамо се сваке недеље, дружимо и стварамо увек нешто лепо на дар другима </a:t>
            </a:r>
          </a:p>
          <a:p>
            <a:endParaRPr lang="sr-Cyrl-RS" dirty="0" smtClean="0">
              <a:sym typeface="Wingdings" pitchFamily="2" charset="2"/>
            </a:endParaRPr>
          </a:p>
          <a:p>
            <a:pPr marL="0" indent="0">
              <a:buNone/>
            </a:pPr>
            <a:endParaRPr lang="sr-Cyrl-RS" dirty="0" smtClean="0">
              <a:sym typeface="Wingdings" pitchFamily="2" charset="2"/>
            </a:endParaRPr>
          </a:p>
          <a:p>
            <a:endParaRPr lang="sr-Cyrl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Учествујемо на фестивалима и такмичењима: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Републичко такмичење гимназијских позоришних дружина, </a:t>
            </a:r>
            <a:r>
              <a:rPr lang="ru-RU" dirty="0" smtClean="0"/>
              <a:t>Крагујевац </a:t>
            </a:r>
          </a:p>
          <a:p>
            <a:r>
              <a:rPr lang="sr-Cyrl-RS" dirty="0" smtClean="0"/>
              <a:t>Палилулска </a:t>
            </a:r>
            <a:r>
              <a:rPr lang="sr-Cyrl-RS" dirty="0"/>
              <a:t>олимпијада </a:t>
            </a:r>
            <a:r>
              <a:rPr lang="sr-Cyrl-RS" dirty="0" smtClean="0"/>
              <a:t>културе</a:t>
            </a:r>
          </a:p>
          <a:p>
            <a:r>
              <a:rPr lang="ru-RU" dirty="0"/>
              <a:t>Градско </a:t>
            </a:r>
            <a:r>
              <a:rPr lang="ru-RU" dirty="0" smtClean="0"/>
              <a:t>такмичење у драмском стваралаштву, Пријатељи </a:t>
            </a:r>
            <a:r>
              <a:rPr lang="ru-RU" dirty="0"/>
              <a:t>деце Б</a:t>
            </a:r>
            <a:r>
              <a:rPr lang="ru-RU" dirty="0" smtClean="0"/>
              <a:t>еограда</a:t>
            </a:r>
          </a:p>
          <a:p>
            <a:r>
              <a:rPr lang="ru-RU" dirty="0"/>
              <a:t>Фестивал драмског стваралаштва у </a:t>
            </a:r>
            <a:r>
              <a:rPr lang="ru-RU" dirty="0" smtClean="0"/>
              <a:t>Медицинској школи на Звездари</a:t>
            </a:r>
          </a:p>
          <a:p>
            <a:r>
              <a:rPr lang="ru-RU" dirty="0"/>
              <a:t>Ауторски фестивал драмског стваралаштва, </a:t>
            </a:r>
            <a:r>
              <a:rPr lang="ru-RU" dirty="0" smtClean="0"/>
              <a:t>Филолошка </a:t>
            </a:r>
            <a:r>
              <a:rPr lang="ru-RU" dirty="0"/>
              <a:t>гимназија </a:t>
            </a:r>
            <a:r>
              <a:rPr lang="ru-RU" dirty="0" smtClean="0"/>
              <a:t> и Пета београдска гиманзија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52739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Освојили смо бројне награде</a:t>
            </a:r>
            <a:endParaRPr lang="sr-Cyrl-C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sr-Cyrl-RS" dirty="0" smtClean="0"/>
              <a:t>Не играј на Енглезе, Звездаријада 2013, Звездара театар</a:t>
            </a:r>
          </a:p>
          <a:p>
            <a:r>
              <a:rPr lang="sr-Cyrl-RS" dirty="0" smtClean="0"/>
              <a:t>Прва награда за представу на Звездаријади</a:t>
            </a:r>
          </a:p>
          <a:p>
            <a:r>
              <a:rPr lang="sr-Cyrl-RS" dirty="0" smtClean="0"/>
              <a:t>Награда за најбољу мушку улогу припала је Николи Штрпцу за улогу Пауна</a:t>
            </a:r>
            <a:endParaRPr lang="sr-Cyrl-C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sr-Cyrl-RS" dirty="0" smtClean="0"/>
              <a:t>Три републичке награде на Такмичењу гимназијских драмских трупа у Крагујевцу 2013.</a:t>
            </a:r>
          </a:p>
          <a:p>
            <a:r>
              <a:rPr lang="sr-Cyrl-RS" dirty="0" smtClean="0"/>
              <a:t>Представа ,,Не играј на Енглезе“ освојила је: Награду публике и две награде за најбоље мушке улоге (Андреја Антанасијевић и Вид Кркељић)</a:t>
            </a:r>
            <a:endParaRPr lang="sr-Cyrl-R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Шест награда на градским такмичењима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Прва награда на Градским позоришним сусретима у организацији Пријатеља деце Београда</a:t>
            </a:r>
          </a:p>
          <a:p>
            <a:r>
              <a:rPr lang="sr-Cyrl-RS" dirty="0" smtClean="0"/>
              <a:t>Награда за најбољу режију представе</a:t>
            </a:r>
          </a:p>
          <a:p>
            <a:r>
              <a:rPr lang="sr-Cyrl-RS" dirty="0" smtClean="0"/>
              <a:t>Три награде за најбољу мушку улогу</a:t>
            </a:r>
          </a:p>
          <a:p>
            <a:r>
              <a:rPr lang="sr-Cyrl-RS" dirty="0" smtClean="0"/>
              <a:t>Друга награда на Палилулској олимпијади културе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60236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5800" cy="33718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73" y="3200400"/>
            <a:ext cx="48768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6545"/>
            <a:ext cx="4876800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"/>
            <a:ext cx="4641272" cy="336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8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dirty="0" smtClean="0"/>
              <a:t>А</a:t>
            </a:r>
            <a:r>
              <a:rPr lang="sr-Cyrl-RS" dirty="0" smtClean="0"/>
              <a:t>уторски фестивал драмског стваралаштва, филолошка гимназија 2014.</a:t>
            </a:r>
            <a:endParaRPr lang="sr-Cyrl-C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Cyrl-RS" dirty="0" smtClean="0"/>
              <a:t>Награда за најбољи драмски текст ,,Исто у доба истог“  добила је Јелена Ракиџија</a:t>
            </a:r>
          </a:p>
          <a:p>
            <a:r>
              <a:rPr lang="sr-Cyrl-RS" dirty="0" smtClean="0"/>
              <a:t>Представа је одиграна у мају, на Камерној сцени Пете београдске гимназије</a:t>
            </a:r>
          </a:p>
          <a:p>
            <a:r>
              <a:rPr lang="sr-Cyrl-RS" dirty="0" smtClean="0"/>
              <a:t>Плакат је радила ликовна секција</a:t>
            </a:r>
            <a:endParaRPr lang="sr-Cyrl-C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600200"/>
            <a:ext cx="4368799" cy="487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Доносимо радост и улепшавамо дан</a:t>
            </a:r>
            <a:endParaRPr lang="sr-Cyrl-C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Cyrl-CS" dirty="0" smtClean="0"/>
              <a:t>Драмолет повећен мирославу мики антићу, ауторски рад наше марије совтић</a:t>
            </a:r>
            <a:endParaRPr lang="sr-Cyrl-C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sr-Cyrl-CS" dirty="0" smtClean="0"/>
              <a:t>Библиотека ,,мома димић“, март 2013.</a:t>
            </a:r>
            <a:endParaRPr lang="sr-Cyrl-C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08510"/>
            <a:ext cx="5486400" cy="41148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r-Cyrl-R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90525" y="390525"/>
            <a:ext cx="3124200" cy="23431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3886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5486400" cy="411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114" y="3886200"/>
            <a:ext cx="4034971" cy="302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178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НАСТАВЉАМО ДАЉЕ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Окупили смо се и ове године, још нас је више </a:t>
            </a:r>
            <a:r>
              <a:rPr lang="sr-Cyrl-RS" dirty="0" smtClean="0">
                <a:sym typeface="Wingdings" pitchFamily="2" charset="2"/>
              </a:rPr>
              <a:t></a:t>
            </a:r>
          </a:p>
          <a:p>
            <a:r>
              <a:rPr lang="sr-Cyrl-RS" dirty="0" smtClean="0">
                <a:sym typeface="Wingdings" pitchFamily="2" charset="2"/>
              </a:rPr>
              <a:t>Припремамо још једну новогодишњу представу</a:t>
            </a:r>
          </a:p>
          <a:p>
            <a:r>
              <a:rPr lang="sr-Cyrl-RS" dirty="0" smtClean="0">
                <a:sym typeface="Wingdings" pitchFamily="2" charset="2"/>
              </a:rPr>
              <a:t>И другу, озбиљну, за друго полугодиште</a:t>
            </a:r>
          </a:p>
          <a:p>
            <a:r>
              <a:rPr lang="sr-Cyrl-RS" dirty="0" smtClean="0">
                <a:sym typeface="Wingdings" pitchFamily="2" charset="2"/>
              </a:rPr>
              <a:t>Волимо  Седму страну света и негујемо је!</a:t>
            </a:r>
          </a:p>
          <a:p>
            <a:pPr marL="0" indent="0">
              <a:buNone/>
            </a:pPr>
            <a:endParaRPr lang="sr-Cyrl-RS" dirty="0" smtClean="0">
              <a:sym typeface="Wingdings" pitchFamily="2" charset="2"/>
            </a:endParaRPr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8661353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r-Cyrl-RS" dirty="0" smtClean="0"/>
              <a:t>                      </a:t>
            </a:r>
          </a:p>
          <a:p>
            <a:pPr marL="0" indent="0">
              <a:buNone/>
            </a:pPr>
            <a:r>
              <a:rPr lang="sr-Cyrl-RS" sz="5800" b="1" dirty="0"/>
              <a:t> </a:t>
            </a:r>
            <a:r>
              <a:rPr lang="sr-Cyrl-RS" sz="5800" b="1" dirty="0" smtClean="0"/>
              <a:t>       Хвала на пажњи.</a:t>
            </a:r>
          </a:p>
          <a:p>
            <a:pPr marL="0" indent="0">
              <a:buNone/>
            </a:pPr>
            <a:endParaRPr lang="sr-Cyrl-RS" sz="5800" b="1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dirty="0" smtClean="0"/>
              <a:t>Драмска секција Седме београдске гимназије</a:t>
            </a:r>
          </a:p>
          <a:p>
            <a:pPr marL="0" indent="0">
              <a:buNone/>
            </a:pPr>
            <a:r>
              <a:rPr lang="sr-Cyrl-RS" dirty="0" smtClean="0"/>
              <a:t>Ана Марковић, проф. </a:t>
            </a:r>
            <a:r>
              <a:rPr lang="sr-Cyrl-RS" dirty="0"/>
              <a:t>с</a:t>
            </a:r>
            <a:r>
              <a:rPr lang="sr-Cyrl-RS" dirty="0" smtClean="0"/>
              <a:t>рпског језика и књижевности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987551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Сарађујемо са разним установама културе </a:t>
            </a:r>
            <a:endParaRPr lang="sr-Cyrl-C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Установа културе ,,Вук Караџић”</a:t>
            </a:r>
            <a:endParaRPr lang="en-US" dirty="0" smtClean="0"/>
          </a:p>
          <a:p>
            <a:r>
              <a:rPr lang="sr-Cyrl-RS" dirty="0" smtClean="0"/>
              <a:t>Установа </a:t>
            </a:r>
            <a:r>
              <a:rPr lang="sr-Cyrl-RS" dirty="0"/>
              <a:t>културе ,,</a:t>
            </a:r>
            <a:r>
              <a:rPr lang="sr-Cyrl-RS" dirty="0" smtClean="0"/>
              <a:t>Палилула“</a:t>
            </a:r>
            <a:endParaRPr lang="en-US" dirty="0" smtClean="0"/>
          </a:p>
          <a:p>
            <a:r>
              <a:rPr lang="sr-Cyrl-RS" dirty="0" smtClean="0"/>
              <a:t>Звездара театар</a:t>
            </a:r>
            <a:endParaRPr lang="en-US" dirty="0" smtClean="0"/>
          </a:p>
          <a:p>
            <a:r>
              <a:rPr lang="sr-Cyrl-RS" dirty="0" smtClean="0"/>
              <a:t>Пан театар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Библиотека ,,Невен” у Дому синдиката</a:t>
            </a:r>
          </a:p>
          <a:p>
            <a:r>
              <a:rPr lang="ru-RU" dirty="0"/>
              <a:t>Библиотека  ,,Мома Димић</a:t>
            </a:r>
            <a:r>
              <a:rPr lang="ru-RU" dirty="0" smtClean="0"/>
              <a:t>” у Миријеву</a:t>
            </a:r>
            <a:endParaRPr lang="ru-RU" dirty="0"/>
          </a:p>
          <a:p>
            <a:r>
              <a:rPr lang="ru-RU" dirty="0"/>
              <a:t>Библиотека ,,Змај</a:t>
            </a:r>
            <a:r>
              <a:rPr lang="ru-RU" dirty="0" smtClean="0"/>
              <a:t>”, Стари град</a:t>
            </a:r>
            <a:endParaRPr lang="ru-RU" dirty="0"/>
          </a:p>
          <a:p>
            <a:r>
              <a:rPr lang="ru-RU" dirty="0"/>
              <a:t>Библиотека ,,Бранко Миљковић</a:t>
            </a:r>
            <a:r>
              <a:rPr lang="ru-RU" dirty="0" smtClean="0"/>
              <a:t>”, Звездара</a:t>
            </a:r>
            <a:endParaRPr lang="ru-RU" dirty="0"/>
          </a:p>
          <a:p>
            <a:endParaRPr lang="sr-Cyrl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Сарађујемо са организацијама</a:t>
            </a:r>
            <a:endParaRPr lang="sr-Cyrl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Пријатељи деце Звездаре</a:t>
            </a:r>
          </a:p>
          <a:p>
            <a:r>
              <a:rPr lang="sr-Cyrl-RS" dirty="0" smtClean="0"/>
              <a:t>Пријатељи деце Београда</a:t>
            </a:r>
          </a:p>
          <a:p>
            <a:r>
              <a:rPr lang="sr-Cyrl-RS" dirty="0" smtClean="0"/>
              <a:t>Уметнички студио ,,Бис”</a:t>
            </a:r>
          </a:p>
          <a:p>
            <a:r>
              <a:rPr lang="sr-Cyrl-RS" dirty="0" smtClean="0"/>
              <a:t>Учестујемо на такмичењима</a:t>
            </a:r>
          </a:p>
          <a:p>
            <a:r>
              <a:rPr lang="sr-Cyrl-RS" dirty="0" smtClean="0"/>
              <a:t>Гостујемо са представама</a:t>
            </a:r>
          </a:p>
          <a:p>
            <a:r>
              <a:rPr lang="sr-Cyrl-RS" dirty="0" smtClean="0"/>
              <a:t>Пружамо помоћ и подршку вршњацима</a:t>
            </a:r>
          </a:p>
          <a:p>
            <a:pPr marL="0" indent="0">
              <a:buNone/>
            </a:pPr>
            <a:endParaRPr lang="sr-Cyrl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Сарађујемо Са основним и средњим школама Београда</a:t>
            </a:r>
            <a:endParaRPr lang="sr-Cyrl-C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Cyrl-RS" dirty="0" smtClean="0"/>
              <a:t>ОШ ,,Павле Савић”</a:t>
            </a:r>
          </a:p>
          <a:p>
            <a:r>
              <a:rPr lang="sr-Cyrl-RS" dirty="0" smtClean="0"/>
              <a:t>ОШ ,,Деспот Стефан Лазаревић”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Cyrl-CS" dirty="0" smtClean="0"/>
              <a:t>Пета београдска гимназија</a:t>
            </a:r>
          </a:p>
          <a:p>
            <a:r>
              <a:rPr lang="sr-Cyrl-CS" dirty="0" smtClean="0"/>
              <a:t>Филолошка гимназија</a:t>
            </a:r>
          </a:p>
          <a:p>
            <a:r>
              <a:rPr lang="ru-RU" dirty="0"/>
              <a:t>Медицинска школа Звездара</a:t>
            </a:r>
          </a:p>
          <a:p>
            <a:r>
              <a:rPr lang="ru-RU" dirty="0"/>
              <a:t>Прва економска школа</a:t>
            </a:r>
          </a:p>
          <a:p>
            <a:endParaRPr lang="sr-Cyrl-C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52800"/>
            <a:ext cx="33528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Волонтирамо </a:t>
            </a:r>
            <a:r>
              <a:rPr lang="sr-Cyrl-RS" dirty="0" smtClean="0">
                <a:sym typeface="Wingdings" pitchFamily="2" charset="2"/>
              </a:rPr>
              <a:t> на фесту и битефу</a:t>
            </a:r>
            <a:endParaRPr lang="sr-Cyrl-R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4191000" cy="290226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2547937"/>
            <a:ext cx="4267200" cy="2828925"/>
          </a:xfrm>
        </p:spPr>
      </p:pic>
      <p:sp>
        <p:nvSpPr>
          <p:cNvPr id="3" name="TextBox 2"/>
          <p:cNvSpPr txBox="1"/>
          <p:nvPr/>
        </p:nvSpPr>
        <p:spPr>
          <a:xfrm>
            <a:off x="304800" y="48006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Дуња Петковић и Јелена Тодоровић, ученице четвртог разреда, две године су биле волонтери  </a:t>
            </a:r>
            <a:r>
              <a:rPr lang="sr-Cyrl-RS" dirty="0" smtClean="0">
                <a:sym typeface="Wingdings" pitchFamily="2" charset="2"/>
              </a:rPr>
              <a:t></a:t>
            </a:r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val="388235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Сарађујемо са ликовном секцијом Седме београдске гимназије, проф. Владимир дуковски</a:t>
            </a:r>
            <a:endParaRPr lang="sr-Cyrl-C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r-Cyrl-RS" dirty="0" smtClean="0"/>
              <a:t>Веома маштовито чланови ликовне секције:</a:t>
            </a:r>
          </a:p>
          <a:p>
            <a:r>
              <a:rPr lang="sr-Cyrl-RS" dirty="0" smtClean="0"/>
              <a:t>Праве позивнице за наше представе</a:t>
            </a:r>
          </a:p>
          <a:p>
            <a:r>
              <a:rPr lang="sr-Cyrl-RS" dirty="0" smtClean="0"/>
              <a:t>Раде сценографију</a:t>
            </a:r>
          </a:p>
          <a:p>
            <a:r>
              <a:rPr lang="sr-Cyrl-RS" dirty="0" smtClean="0"/>
              <a:t>Фотографишу</a:t>
            </a:r>
          </a:p>
          <a:p>
            <a:r>
              <a:rPr lang="sr-Cyrl-RS" dirty="0" smtClean="0"/>
              <a:t>Снимају</a:t>
            </a:r>
          </a:p>
          <a:p>
            <a:r>
              <a:rPr lang="sr-Cyrl-RS" dirty="0" smtClean="0"/>
              <a:t>Израђују плакате</a:t>
            </a:r>
          </a:p>
          <a:p>
            <a:r>
              <a:rPr lang="sr-Cyrl-RS" dirty="0" smtClean="0"/>
              <a:t>Једноставно, са лакоћом остваре све што замислимо</a:t>
            </a:r>
            <a:endParaRPr lang="sr-Cyrl-CS" dirty="0"/>
          </a:p>
        </p:txBody>
      </p:sp>
      <p:pic>
        <p:nvPicPr>
          <p:cNvPr id="7" name="Content Placeholder 6" descr="DSC0424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2057400"/>
            <a:ext cx="4267200" cy="3200400"/>
          </a:xfrm>
        </p:spPr>
      </p:pic>
      <p:sp>
        <p:nvSpPr>
          <p:cNvPr id="4" name="TextBox 3"/>
          <p:cNvSpPr txBox="1"/>
          <p:nvPr/>
        </p:nvSpPr>
        <p:spPr>
          <a:xfrm>
            <a:off x="4267200" y="56388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Позивнице за новогодишњу представу.</a:t>
            </a:r>
            <a:endParaRPr lang="sr-Cyrl-R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И са хорском секцијом наше школе, проф. Марија јовановић</a:t>
            </a:r>
            <a:endParaRPr lang="sr-Cyrl-C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 smtClean="0"/>
              <a:t>Они су увек расположени за дружење</a:t>
            </a:r>
          </a:p>
          <a:p>
            <a:r>
              <a:rPr lang="sr-Cyrl-RS" dirty="0" smtClean="0"/>
              <a:t>Мајстори су сјајне атмосфере</a:t>
            </a:r>
          </a:p>
          <a:p>
            <a:r>
              <a:rPr lang="sr-Cyrl-RS" dirty="0" smtClean="0"/>
              <a:t>Одлично усаглашени постају наши патуљци, виле, помоћници Деда Мраза</a:t>
            </a:r>
          </a:p>
          <a:p>
            <a:r>
              <a:rPr lang="sr-Cyrl-RS" dirty="0" smtClean="0">
                <a:sym typeface="Wingdings" pitchFamily="2" charset="2"/>
              </a:rPr>
              <a:t>Музика откључава фантазију </a:t>
            </a:r>
            <a:endParaRPr lang="sr-Cyrl-RS" dirty="0" smtClean="0"/>
          </a:p>
        </p:txBody>
      </p:sp>
      <p:pic>
        <p:nvPicPr>
          <p:cNvPr id="6" name="Content Placeholder 5" descr="DSC0432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18000" y="1981200"/>
            <a:ext cx="4368800" cy="3276600"/>
          </a:xfrm>
        </p:spPr>
      </p:pic>
      <p:sp>
        <p:nvSpPr>
          <p:cNvPr id="4" name="TextBox 3"/>
          <p:cNvSpPr txBox="1"/>
          <p:nvPr/>
        </p:nvSpPr>
        <p:spPr>
          <a:xfrm>
            <a:off x="4267200" y="5715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Са представе ,,Велики новогодишњи концерт“, децембар 2012.</a:t>
            </a:r>
            <a:endParaRPr lang="sr-Cyrl-R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295</TotalTime>
  <Words>1166</Words>
  <Application>Microsoft Office PowerPoint</Application>
  <PresentationFormat>On-screen Show (4:3)</PresentationFormat>
  <Paragraphs>160</Paragraphs>
  <Slides>38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Trek</vt:lpstr>
      <vt:lpstr>Document</vt:lpstr>
      <vt:lpstr>Седма страна света </vt:lpstr>
      <vt:lpstr>PowerPoint Presentation</vt:lpstr>
      <vt:lpstr>Седма страна света</vt:lpstr>
      <vt:lpstr>Сарађујемо са разним установама културе </vt:lpstr>
      <vt:lpstr>Сарађујемо са организацијама</vt:lpstr>
      <vt:lpstr>Сарађујемо Са основним и средњим школама Београда</vt:lpstr>
      <vt:lpstr>Волонтирамо  на фесту и битефу</vt:lpstr>
      <vt:lpstr>Сарађујемо са ликовном секцијом Седме београдске гимназије, проф. Владимир дуковски</vt:lpstr>
      <vt:lpstr>И са хорском секцијом наше школе, проф. Марија јовановић</vt:lpstr>
      <vt:lpstr>Са рецитаторском секцијом и секцијом креативног писања, проф. Српског језика</vt:lpstr>
      <vt:lpstr>и са спортским секцијама, проф. Физичког васпитања</vt:lpstr>
      <vt:lpstr>Откривамо и негујемо таленте </vt:lpstr>
      <vt:lpstr>Сваку нову годину дочекамо са Деда Мразом, спремали смо представе: </vt:lpstr>
      <vt:lpstr>PowerPoint Presentation</vt:lpstr>
      <vt:lpstr>PowerPoint Presentation</vt:lpstr>
      <vt:lpstr>Гостујемо: новогодишња представа играна је у дому за децу и одрасле са посебним потребама, сремчица, 2010.</vt:lpstr>
      <vt:lpstr>PowerPoint Presentation</vt:lpstr>
      <vt:lpstr>Неваљалко је био и у  Вртићу ,,маштарије”, 2010. </vt:lpstr>
      <vt:lpstr>А били смо и у комшилуку, у ош ,,павле савић”, ту смо делили пакетиће, 2010.</vt:lpstr>
      <vt:lpstr>Представа ,,Поклон од срца“, 2011. играна је два пута за малишане и тинејџере у седмој београдској гимназији</vt:lpstr>
      <vt:lpstr>PowerPoint Presentation</vt:lpstr>
      <vt:lpstr>Новогодишња представа ,,велики новогодишњи концерт“ 2012. </vt:lpstr>
      <vt:lpstr>,,писма за деда мраза“ и  У библиотеци ,,невен“, дом синдиката, децембар 2013.</vt:lpstr>
      <vt:lpstr>Стварамо лепо</vt:lpstr>
      <vt:lpstr>PowerPoint Presentation</vt:lpstr>
      <vt:lpstr>Умемо да будемо озбиљни</vt:lpstr>
      <vt:lpstr>Премијера енглеза У пан-театру</vt:lpstr>
      <vt:lpstr>На годишњици рада библиотеке ,,мома димић”</vt:lpstr>
      <vt:lpstr>PowerPoint Presentation</vt:lpstr>
      <vt:lpstr>Учествујемо на фестивалима и такмичењима:</vt:lpstr>
      <vt:lpstr>Освојили смо бројне награде</vt:lpstr>
      <vt:lpstr>Шест награда на градским такмичењима</vt:lpstr>
      <vt:lpstr>PowerPoint Presentation</vt:lpstr>
      <vt:lpstr>Ауторски фестивал драмског стваралаштва, филолошка гимназија 2014.</vt:lpstr>
      <vt:lpstr>Доносимо радост и улепшавамо дан</vt:lpstr>
      <vt:lpstr>PowerPoint Presentation</vt:lpstr>
      <vt:lpstr>НАСТАВЉАМО ДАЉЕ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Седма страна света</dc:title>
  <dc:creator>Ана</dc:creator>
  <cp:lastModifiedBy>PC</cp:lastModifiedBy>
  <cp:revision>62</cp:revision>
  <dcterms:created xsi:type="dcterms:W3CDTF">2006-08-16T00:00:00Z</dcterms:created>
  <dcterms:modified xsi:type="dcterms:W3CDTF">2014-10-13T07:04:12Z</dcterms:modified>
</cp:coreProperties>
</file>